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5" r:id="rId2"/>
    <p:sldId id="272" r:id="rId3"/>
    <p:sldId id="276" r:id="rId4"/>
    <p:sldId id="263" r:id="rId5"/>
    <p:sldId id="271" r:id="rId6"/>
    <p:sldId id="269" r:id="rId7"/>
    <p:sldId id="260" r:id="rId8"/>
    <p:sldId id="261" r:id="rId9"/>
    <p:sldId id="273" r:id="rId10"/>
    <p:sldId id="274" r:id="rId11"/>
    <p:sldId id="277" r:id="rId12"/>
    <p:sldId id="266" r:id="rId13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5" autoAdjust="0"/>
    <p:restoredTop sz="94583" autoAdjust="0"/>
  </p:normalViewPr>
  <p:slideViewPr>
    <p:cSldViewPr>
      <p:cViewPr varScale="1">
        <p:scale>
          <a:sx n="87" d="100"/>
          <a:sy n="87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ätvinklig triangel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grpSp>
        <p:nvGrpSpPr>
          <p:cNvPr id="2" name="Grup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andsfigu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ihandsfigu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ihandsfigu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V-form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-form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/>
              <a:t>Klicka på ikonen för att lägga till en bild</a:t>
            </a:r>
            <a:endParaRPr kumimoji="0"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ihandsfigu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ätvinklig triangel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form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-form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ätvinklig triangel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C542D4-AB12-4033-9EAB-5E6BA9005955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6E9ACC-5344-4169-A0CE-C7FBA01330DD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iff"/><Relationship Id="rId3" Type="http://schemas.openxmlformats.org/officeDocument/2006/relationships/image" Target="../media/image14.gif"/><Relationship Id="rId7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6099501" cy="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57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G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090" y="2132856"/>
            <a:ext cx="312034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27707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Portar för bredband, TV och telefoni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-anslutning till dina trådlösa enheter</a:t>
            </a:r>
            <a:b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Trafikprioritering – TV och telefoni går alltid först för bästa möjliga kvalitet</a:t>
            </a:r>
          </a:p>
          <a:p>
            <a:pPr marL="109728" indent="0">
              <a:buNone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Föräldrakontroll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Möjlighet till egen router</a:t>
            </a:r>
          </a:p>
          <a:p>
            <a:pPr marL="109728" indent="0">
              <a:buNone/>
            </a:pPr>
            <a:endParaRPr lang="sv-SE" sz="1500" dirty="0"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2" y="304357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 err="1">
                <a:solidFill>
                  <a:srgbClr val="0070C0"/>
                </a:solidFill>
                <a:latin typeface="Myriad Pro"/>
                <a:cs typeface="Arial" panose="020B0604020202020204" pitchFamily="34" charset="0"/>
              </a:rPr>
              <a:t>Mediabox</a:t>
            </a:r>
            <a:endParaRPr lang="sv-SE" dirty="0">
              <a:solidFill>
                <a:srgbClr val="0070C0"/>
              </a:solidFill>
              <a:latin typeface="Myriad Pro"/>
              <a:cs typeface="Arial" panose="020B0604020202020204" pitchFamily="34" charset="0"/>
            </a:endParaRPr>
          </a:p>
        </p:txBody>
      </p:sp>
      <p:pic>
        <p:nvPicPr>
          <p:cNvPr id="6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53336"/>
            <a:ext cx="2033165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6588224" y="3880107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(exempelbild)</a:t>
            </a:r>
          </a:p>
        </p:txBody>
      </p:sp>
    </p:spTree>
    <p:extLst>
      <p:ext uri="{BB962C8B-B14F-4D97-AF65-F5344CB8AC3E}">
        <p14:creationId xmlns:p14="http://schemas.microsoft.com/office/powerpoint/2010/main" val="330461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pPr algn="ctr"/>
            <a:r>
              <a:rPr lang="sv-SE" dirty="0">
                <a:latin typeface="Myriad Pro" charset="0"/>
                <a:ea typeface="Myriad Pro" charset="0"/>
                <a:cs typeface="Myriad Pro" charset="0"/>
              </a:rPr>
              <a:t>Öppen</a:t>
            </a:r>
            <a:r>
              <a:rPr lang="sv-SE" dirty="0"/>
              <a:t> </a:t>
            </a:r>
            <a:r>
              <a:rPr lang="sv-SE" dirty="0">
                <a:latin typeface="Myriad Pro" charset="0"/>
                <a:ea typeface="Myriad Pro" charset="0"/>
                <a:cs typeface="Myriad Pro" charset="0"/>
              </a:rPr>
              <a:t>plattform</a:t>
            </a:r>
          </a:p>
        </p:txBody>
      </p:sp>
      <p:pic>
        <p:nvPicPr>
          <p:cNvPr id="4" name="Bildobjekt 3" descr="https://encrypted-tbn0.gstatic.com/images?q=tbn:ANd9GcS1u2fU10PbbLTsamenBMhh4Ggd_FdSD--tAQYAM54Z4NS9r5yMP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60" y="4532095"/>
            <a:ext cx="849565" cy="677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objekt 4" descr="http://www.oppenfiber.se/images/logo-tyfon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117" y="4725142"/>
            <a:ext cx="1855968" cy="291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Sapp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16" y="4599453"/>
            <a:ext cx="190500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www.bahnhof.se/img/logo-deskto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801099"/>
            <a:ext cx="1499722" cy="74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http://foretag.alltele.se/pub/images/ir/press/alltel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1136817" cy="92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://mb.cision.com/Public/2186/logo/9dc1667a23bed6a0_or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49102"/>
            <a:ext cx="1729359" cy="581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96641" y="5301208"/>
            <a:ext cx="2431802" cy="6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6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Myriad Pro" pitchFamily="34" charset="0"/>
              </a:rPr>
              <a:t>Vill du veta 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573016"/>
            <a:ext cx="8229600" cy="2379720"/>
          </a:xfrm>
        </p:spPr>
        <p:txBody>
          <a:bodyPr>
            <a:normAutofit/>
          </a:bodyPr>
          <a:lstStyle/>
          <a:p>
            <a:r>
              <a:rPr lang="sv-SE" sz="1500" dirty="0">
                <a:latin typeface="Myriad Pro" pitchFamily="34" charset="0"/>
              </a:rPr>
              <a:t>Kontakta Net at Once Försäljning</a:t>
            </a:r>
          </a:p>
          <a:p>
            <a:r>
              <a:rPr lang="sv-SE" sz="1500" dirty="0">
                <a:latin typeface="Myriad Pro" pitchFamily="34" charset="0"/>
              </a:rPr>
              <a:t>0771-40 44 00 </a:t>
            </a:r>
          </a:p>
          <a:p>
            <a:r>
              <a:rPr lang="sv-SE" sz="1500" dirty="0">
                <a:latin typeface="Myriad Pro" pitchFamily="34" charset="0"/>
              </a:rPr>
              <a:t>sales@netatonce.se</a:t>
            </a:r>
          </a:p>
          <a:p>
            <a:endParaRPr lang="sv-SE" sz="1500" dirty="0">
              <a:latin typeface="Myriad Pro" pitchFamily="34" charset="0"/>
            </a:endParaRPr>
          </a:p>
          <a:p>
            <a:r>
              <a:rPr lang="sv-SE" sz="1500" dirty="0">
                <a:latin typeface="Myriad Pro" pitchFamily="34" charset="0"/>
              </a:rPr>
              <a:t>Besök oss på www.netatonce.se</a:t>
            </a:r>
          </a:p>
          <a:p>
            <a:endParaRPr lang="sv-SE" sz="1500" dirty="0">
              <a:latin typeface="Myriad Pro" pitchFamily="34" charset="0"/>
            </a:endParaRPr>
          </a:p>
          <a:p>
            <a:endParaRPr lang="sv-SE" sz="1500" dirty="0">
              <a:latin typeface="Myriad Pro" pitchFamily="34" charset="0"/>
            </a:endParaRPr>
          </a:p>
        </p:txBody>
      </p:sp>
      <p:pic>
        <p:nvPicPr>
          <p:cNvPr id="6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53336"/>
            <a:ext cx="2033165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8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4F81BD"/>
              </a:buClr>
            </a:pPr>
            <a:r>
              <a:rPr lang="sv-S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at </a:t>
            </a:r>
            <a:r>
              <a:rPr lang="sv-SE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</a:t>
            </a:r>
            <a:r>
              <a:rPr lang="sv-S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är en tjänsteleverantör från Växjö, Småland</a:t>
            </a:r>
          </a:p>
          <a:p>
            <a:pPr lvl="0">
              <a:buClr>
                <a:srgbClr val="4F81BD"/>
              </a:buClr>
            </a:pPr>
            <a:endParaRPr lang="sv-SE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4F81BD"/>
              </a:buClr>
            </a:pPr>
            <a:r>
              <a:rPr lang="sv-S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Startade 1997, ca 40 000 kunder</a:t>
            </a:r>
          </a:p>
          <a:p>
            <a:pPr lvl="0">
              <a:buClr>
                <a:srgbClr val="4F81BD"/>
              </a:buClr>
            </a:pPr>
            <a:endParaRPr lang="sv-SE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4F81BD"/>
              </a:buClr>
            </a:pPr>
            <a:r>
              <a:rPr lang="sv-S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Avtal med 35 fiberföreningar</a:t>
            </a:r>
            <a:br>
              <a:rPr lang="sv-S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4F81BD"/>
              </a:buClr>
            </a:pPr>
            <a:r>
              <a:rPr lang="sv-S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at </a:t>
            </a:r>
            <a:r>
              <a:rPr lang="sv-SE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</a:t>
            </a:r>
            <a:r>
              <a:rPr lang="sv-S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levererar ett komplett tjänsteutbud</a:t>
            </a:r>
          </a:p>
          <a:p>
            <a:pPr marL="109728" lvl="0" indent="0">
              <a:buClr>
                <a:srgbClr val="4F81BD"/>
              </a:buClr>
              <a:buNone/>
            </a:pPr>
            <a:endParaRPr lang="sv-SE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levererar i hela landet, med fokus i Götaland </a:t>
            </a:r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Flexibla – Korta beslutsvägar</a:t>
            </a:r>
            <a:endParaRPr lang="sv-SE" dirty="0"/>
          </a:p>
          <a:p>
            <a:pPr marL="109728" indent="0">
              <a:buNone/>
            </a:pPr>
            <a:endParaRPr lang="sv-SE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70C0"/>
                </a:solidFill>
                <a:latin typeface="Myriad Pro"/>
                <a:cs typeface="Arial" panose="020B0604020202020204" pitchFamily="34" charset="0"/>
              </a:rPr>
              <a:t>Net at Once</a:t>
            </a:r>
          </a:p>
        </p:txBody>
      </p:sp>
    </p:spTree>
    <p:extLst>
      <p:ext uri="{BB962C8B-B14F-4D97-AF65-F5344CB8AC3E}">
        <p14:creationId xmlns:p14="http://schemas.microsoft.com/office/powerpoint/2010/main" val="54807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sv-SE" dirty="0">
                <a:latin typeface="Myriad Pro" charset="0"/>
                <a:ea typeface="Myriad Pro" charset="0"/>
                <a:cs typeface="Myriad Pro" charset="0"/>
              </a:rPr>
              <a:t>Gruppanslutning</a:t>
            </a:r>
          </a:p>
        </p:txBody>
      </p:sp>
    </p:spTree>
    <p:extLst>
      <p:ext uri="{BB962C8B-B14F-4D97-AF65-F5344CB8AC3E}">
        <p14:creationId xmlns:p14="http://schemas.microsoft.com/office/powerpoint/2010/main" val="44536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625" y="1357177"/>
            <a:ext cx="8229600" cy="4525963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Internet – 200/200 Mbit –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Mediabox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ingår (router)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Telefoni Bas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TV med 22 kanaler ink. HD box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Pris ca 350 kr/mån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Tillval 1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Gbps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99 kr/mån</a:t>
            </a:r>
          </a:p>
          <a:p>
            <a:pPr marL="109728" indent="0">
              <a:buNone/>
            </a:pPr>
            <a:endParaRPr lang="sv-SE" sz="2400" dirty="0">
              <a:latin typeface="Myriad Pro" pitchFamily="34" charset="0"/>
            </a:endParaRPr>
          </a:p>
          <a:p>
            <a:endParaRPr lang="sv-SE" sz="2400" dirty="0">
              <a:latin typeface="Myriad Pro" pitchFamily="34" charset="0"/>
            </a:endParaRPr>
          </a:p>
          <a:p>
            <a:pPr marL="109728" indent="0">
              <a:buNone/>
            </a:pPr>
            <a:endParaRPr lang="sv-SE" sz="2400" dirty="0">
              <a:latin typeface="Myriad Pro" pitchFamily="34" charset="0"/>
            </a:endParaRPr>
          </a:p>
          <a:p>
            <a:pPr marL="109728" indent="0">
              <a:buNone/>
            </a:pPr>
            <a:endParaRPr lang="sv-SE" sz="2400" dirty="0">
              <a:latin typeface="Myriad Pro" pitchFamily="34" charset="0"/>
            </a:endParaRPr>
          </a:p>
          <a:p>
            <a:endParaRPr lang="sv-SE" sz="2400" dirty="0">
              <a:latin typeface="Myriad Pro" pitchFamily="34" charset="0"/>
            </a:endParaRPr>
          </a:p>
          <a:p>
            <a:endParaRPr lang="sv-SE" sz="1500" dirty="0"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25" y="260648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 err="1">
                <a:latin typeface="Myriad Pro" pitchFamily="34" charset="0"/>
              </a:rPr>
              <a:t>Triple</a:t>
            </a:r>
            <a:r>
              <a:rPr lang="sv-SE" dirty="0">
                <a:latin typeface="Myriad Pro" pitchFamily="34" charset="0"/>
              </a:rPr>
              <a:t>-Play</a:t>
            </a:r>
          </a:p>
        </p:txBody>
      </p:sp>
      <p:pic>
        <p:nvPicPr>
          <p:cNvPr id="7172" name="Picture 4" descr="C:\Users\krbe\Desktop\stock-photo-8792993-triple-pl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3259667" cy="21702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53336"/>
            <a:ext cx="2033165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88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625" y="1644347"/>
            <a:ext cx="8229600" cy="4525963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Internet – 200/200 Mbit –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Mediabox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ingår (router)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Telefoni Bas</a:t>
            </a:r>
          </a:p>
          <a:p>
            <a:pPr marL="109728" indent="0">
              <a:buNone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Pris: ca 300 kr/mån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Tillval 1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Gbps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99 kr/mån</a:t>
            </a:r>
          </a:p>
          <a:p>
            <a:pPr marL="109728" indent="0">
              <a:buNone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sv-SE" sz="2400" dirty="0">
              <a:latin typeface="Myriad Pro" pitchFamily="34" charset="0"/>
            </a:endParaRPr>
          </a:p>
          <a:p>
            <a:pPr marL="109728" indent="0">
              <a:buNone/>
            </a:pPr>
            <a:endParaRPr lang="sv-SE" sz="2400" dirty="0">
              <a:latin typeface="Myriad Pro" pitchFamily="34" charset="0"/>
            </a:endParaRPr>
          </a:p>
          <a:p>
            <a:pPr marL="109728" indent="0">
              <a:buNone/>
            </a:pPr>
            <a:endParaRPr lang="sv-SE" sz="2400" dirty="0">
              <a:latin typeface="Myriad Pro" pitchFamily="34" charset="0"/>
            </a:endParaRPr>
          </a:p>
          <a:p>
            <a:endParaRPr lang="sv-SE" sz="2400" dirty="0">
              <a:latin typeface="Myriad Pro" pitchFamily="34" charset="0"/>
            </a:endParaRPr>
          </a:p>
          <a:p>
            <a:endParaRPr lang="sv-SE" sz="1500" dirty="0"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25" y="260648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>
                <a:latin typeface="Myriad Pro" pitchFamily="34" charset="0"/>
              </a:rPr>
              <a:t>Internet &amp; Telefoni</a:t>
            </a:r>
          </a:p>
        </p:txBody>
      </p:sp>
      <p:pic>
        <p:nvPicPr>
          <p:cNvPr id="7172" name="Picture 4" descr="C:\Users\krbe\Desktop\stock-photo-8792993-triple-pl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3259667" cy="21702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53336"/>
            <a:ext cx="2033165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48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sv-SE" sz="2000" dirty="0">
              <a:latin typeface="Myriad Pro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1 månad från 250 kr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Betala bara för den tid du använder det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Självaktiveringsportal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Ingen uppsägningstid</a:t>
            </a:r>
          </a:p>
          <a:p>
            <a:endParaRPr lang="sv-SE" sz="2000" dirty="0"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Myriad Pro" pitchFamily="34" charset="0"/>
              </a:rPr>
              <a:t>Korttidsabonnemang</a:t>
            </a:r>
          </a:p>
        </p:txBody>
      </p:sp>
      <p:pic>
        <p:nvPicPr>
          <p:cNvPr id="8196" name="Picture 4" descr="C:\Users\krbe\Desktop\Thumbs_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5895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53336"/>
            <a:ext cx="2033165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50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484783"/>
            <a:ext cx="8229600" cy="2429953"/>
          </a:xfrm>
        </p:spPr>
        <p:txBody>
          <a:bodyPr>
            <a:normAutofit lnSpcReduction="10000"/>
          </a:bodyPr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Grundutbud med 22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kanaler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HD kanaler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HD box ingår vid gruppanslutning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TV valfritt – inget tvång att välja TV om man inte vill</a:t>
            </a:r>
          </a:p>
          <a:p>
            <a:endParaRPr lang="sv-SE" sz="15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79512" y="3914737"/>
            <a:ext cx="822960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4098" name="Picture 2" descr="C:\Users\krbe\Desktop\1361428_796265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12" y="692696"/>
            <a:ext cx="3448803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53336"/>
            <a:ext cx="2033165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>
                <a:latin typeface="Myriad Pro" pitchFamily="34" charset="0"/>
              </a:rPr>
              <a:t>TV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8" y="3977156"/>
            <a:ext cx="2610348" cy="853383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82" y="4955590"/>
            <a:ext cx="2355381" cy="876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25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Möjlighet med kanaler från alla världens hörn!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Se förstklassig fotboll från Premier League med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Viasat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Sport eller kanske toppfilm från CMORE. Allt det bästa i samma plattform! 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Boxen som ingår har dessutom stöd för PVR(inspelningsbar)! Så med en enkel USB-hårddisk kan du spela in dina favoritprogram - direkt från fjärrkontrollen! 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Play tjänster, Gå tillbaka 1 vecka i tiden och se gamla program!</a:t>
            </a:r>
          </a:p>
          <a:p>
            <a:pPr marL="109728" indent="0">
              <a:buNone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Extra tv-box från 595 kr</a:t>
            </a:r>
          </a:p>
          <a:p>
            <a:endParaRPr lang="sv-SE" sz="1500" dirty="0">
              <a:latin typeface="Myriad Pro" pitchFamily="34" charset="0"/>
            </a:endParaRPr>
          </a:p>
          <a:p>
            <a:endParaRPr lang="sv-SE" sz="1500" dirty="0"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Myriad Pro" pitchFamily="34" charset="0"/>
              </a:rPr>
              <a:t>TV</a:t>
            </a:r>
          </a:p>
        </p:txBody>
      </p:sp>
      <p:pic>
        <p:nvPicPr>
          <p:cNvPr id="3074" name="Picture 2" descr="C:\Users\krbe\Desktop\via_horiz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956425"/>
            <a:ext cx="3168352" cy="699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rbe\Desktop\500px-C_More_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655690"/>
            <a:ext cx="2736304" cy="5746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53336"/>
            <a:ext cx="2033165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34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70C0"/>
                </a:solidFill>
                <a:latin typeface="Myriad Pro"/>
                <a:cs typeface="Arial" panose="020B0604020202020204" pitchFamily="34" charset="0"/>
              </a:rPr>
              <a:t>Telefoni</a:t>
            </a:r>
          </a:p>
        </p:txBody>
      </p:sp>
      <p:pic>
        <p:nvPicPr>
          <p:cNvPr id="5122" name="Picture 2" descr="C:\Users\krbe\Desktop\46936_88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552"/>
            <a:ext cx="4896544" cy="398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32037"/>
            <a:ext cx="8229600" cy="4525963"/>
          </a:xfrm>
        </p:spPr>
        <p:txBody>
          <a:bodyPr>
            <a:normAutofit/>
          </a:bodyPr>
          <a:lstStyle/>
          <a:p>
            <a:endParaRPr lang="sv-SE" sz="1500" dirty="0">
              <a:latin typeface="Myriad Pro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Telefoni som går över bredbandet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Du kan använda dina gamla telefoner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Olika prisplaner, exempel ”Flatrate”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Behåll ditt nummer – precis som vanligt och utan krångel!</a:t>
            </a:r>
          </a:p>
          <a:p>
            <a:pPr marL="109728" indent="0">
              <a:buNone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500" dirty="0"/>
          </a:p>
        </p:txBody>
      </p:sp>
      <p:pic>
        <p:nvPicPr>
          <p:cNvPr id="6" name="Picture 2" descr="C:\Users\krbe\Desktop\J Bilde\netatonc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53336"/>
            <a:ext cx="2033165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58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leri">
  <a:themeElements>
    <a:clrScheme name="Anpassat 3">
      <a:dk1>
        <a:sysClr val="windowText" lastClr="000000"/>
      </a:dk1>
      <a:lt1>
        <a:sysClr val="window" lastClr="FFFFFF"/>
      </a:lt1>
      <a:dk2>
        <a:srgbClr val="4F81B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ler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12492</TotalTime>
  <Words>283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Lucida Sans Unicode</vt:lpstr>
      <vt:lpstr>Myriad Pro</vt:lpstr>
      <vt:lpstr>Verdana</vt:lpstr>
      <vt:lpstr>Wingdings 2</vt:lpstr>
      <vt:lpstr>Wingdings 3</vt:lpstr>
      <vt:lpstr>Galleri</vt:lpstr>
      <vt:lpstr>PowerPoint Presentation</vt:lpstr>
      <vt:lpstr>Net at Once</vt:lpstr>
      <vt:lpstr>Gruppanslutning</vt:lpstr>
      <vt:lpstr>Triple-Play</vt:lpstr>
      <vt:lpstr>Internet &amp; Telefoni</vt:lpstr>
      <vt:lpstr>Korttidsabonnemang</vt:lpstr>
      <vt:lpstr>TV</vt:lpstr>
      <vt:lpstr>TV</vt:lpstr>
      <vt:lpstr>Telefoni</vt:lpstr>
      <vt:lpstr>Mediabox</vt:lpstr>
      <vt:lpstr>Öppen plattform</vt:lpstr>
      <vt:lpstr>Vill du veta mer?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Edin Delkic</dc:creator>
  <cp:lastModifiedBy>Daniel Byström</cp:lastModifiedBy>
  <cp:revision>72</cp:revision>
  <cp:lastPrinted>2016-02-12T13:49:51Z</cp:lastPrinted>
  <dcterms:created xsi:type="dcterms:W3CDTF">2010-08-30T14:20:08Z</dcterms:created>
  <dcterms:modified xsi:type="dcterms:W3CDTF">2017-06-29T16:33:05Z</dcterms:modified>
</cp:coreProperties>
</file>